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51B5967-4C62-4A12-BD83-2FF0B667485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6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4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2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86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2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277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36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0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1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590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D900-D0FC-4803-842C-2C9EB627F6D9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6007-A8F5-4C5C-ABAD-DA4D90D73C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Танцующие птицы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Подготовила: Федоровская А. 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070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можете изменить скорость вращения птиц, используя другие шкивы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Испытайте следующие варианты, а результаты запишите в таблицу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68" y="2540000"/>
            <a:ext cx="48768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98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Продемонстрируйте всему классу свою модель</a:t>
            </a:r>
            <a:endParaRPr lang="ru-RU" dirty="0"/>
          </a:p>
        </p:txBody>
      </p:sp>
      <p:pic>
        <p:nvPicPr>
          <p:cNvPr id="1026" name="Picture 2" descr="Картинки по запросу танцующие птицы лег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71" y="2027303"/>
            <a:ext cx="5840626" cy="43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3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Конструирование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923" y="1825625"/>
            <a:ext cx="5762154" cy="4351338"/>
          </a:xfrm>
        </p:spPr>
      </p:pic>
    </p:spTree>
    <p:extLst>
      <p:ext uri="{BB962C8B-B14F-4D97-AF65-F5344CB8AC3E}">
        <p14:creationId xmlns:p14="http://schemas.microsoft.com/office/powerpoint/2010/main" val="3665221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Будьте внимательны!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07" y="1690688"/>
            <a:ext cx="5574958" cy="50024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665" y="1472545"/>
            <a:ext cx="5574087" cy="53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12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380" y="1173891"/>
            <a:ext cx="5390620" cy="50772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820" y="888528"/>
            <a:ext cx="57816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6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899" y="1121290"/>
            <a:ext cx="5766769" cy="51435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668" y="1027906"/>
            <a:ext cx="561975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07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227" y="1244856"/>
            <a:ext cx="5541221" cy="50876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48" y="1159759"/>
            <a:ext cx="58197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14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9" y="1027906"/>
            <a:ext cx="5649097" cy="50869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03" y="907835"/>
            <a:ext cx="5649097" cy="55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848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4156" y="844892"/>
            <a:ext cx="5504405" cy="52593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643" y="844892"/>
            <a:ext cx="5965513" cy="54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22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</a:t>
            </a:r>
            <a:r>
              <a:rPr lang="en-US" dirty="0" err="1" smtClean="0"/>
              <a:t>WeDo</a:t>
            </a:r>
            <a:r>
              <a:rPr lang="en-US" dirty="0" smtClean="0"/>
              <a:t> Software. </a:t>
            </a:r>
            <a:r>
              <a:rPr lang="ru-RU" dirty="0" smtClean="0"/>
              <a:t>Создайте для своих птиц программу их вращения.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9031"/>
            <a:ext cx="11044125" cy="384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96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48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Танцующие птицы</vt:lpstr>
      <vt:lpstr>Конструирование</vt:lpstr>
      <vt:lpstr>Будьте внимательны!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Программа WeDo Software. Создайте для своих птиц программу их вращения.</vt:lpstr>
      <vt:lpstr>Вы можете изменить скорость вращения птиц, используя другие шкивы</vt:lpstr>
      <vt:lpstr>Продемонстрируйте всему классу свою модель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Танцующие птицы</dc:title>
  <dc:creator>Egor Fedorovsky</dc:creator>
  <cp:lastModifiedBy>Egor Fedorovsky</cp:lastModifiedBy>
  <cp:revision>3</cp:revision>
  <dcterms:created xsi:type="dcterms:W3CDTF">2017-04-26T04:25:42Z</dcterms:created>
  <dcterms:modified xsi:type="dcterms:W3CDTF">2017-04-26T04:45:04Z</dcterms:modified>
</cp:coreProperties>
</file>